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7" r:id="rId2"/>
    <p:sldId id="259" r:id="rId3"/>
    <p:sldId id="263" r:id="rId4"/>
    <p:sldId id="262" r:id="rId5"/>
    <p:sldId id="261" r:id="rId6"/>
    <p:sldId id="260" r:id="rId7"/>
  </p:sldIdLst>
  <p:sldSz cx="109728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EFBCF36-1796-4296-9579-A30CF49AAD5D}">
          <p14:sldIdLst/>
        </p14:section>
        <p14:section name="HOW TO SLIDES" id="{23151354-0C09-4CD0-9FF6-E05DFEB2F387}">
          <p14:sldIdLst>
            <p14:sldId id="257"/>
            <p14:sldId id="259"/>
            <p14:sldId id="263"/>
          </p14:sldIdLst>
        </p14:section>
        <p14:section name="EXAMPLE SLIDES" id="{A7B4D74F-BC53-4FC8-A054-752D9377AEC5}">
          <p14:sldIdLst>
            <p14:sldId id="262"/>
            <p14:sldId id="261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508A9F1-08EF-6ABF-EC82-D87966AB3F52}" name="Claudia Nasholts" initials="CN" userId="S::claudia.nasholts@ministrybrands.com::25b1bba7-762f-48f4-a0e7-aefebcc90f7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584C"/>
    <a:srgbClr val="3D466B"/>
    <a:srgbClr val="4A5E51"/>
    <a:srgbClr val="5A7262"/>
    <a:srgbClr val="E6E6E6"/>
    <a:srgbClr val="333333"/>
    <a:srgbClr val="80808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30" d="100"/>
          <a:sy n="130" d="100"/>
        </p:scale>
        <p:origin x="1184" y="8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7392" y="1079500"/>
            <a:ext cx="7018019" cy="2138400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77516" y="4113213"/>
            <a:ext cx="5017770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7206" y="6401999"/>
            <a:ext cx="1985963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77516" y="6401999"/>
            <a:ext cx="501777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98521" y="6401999"/>
            <a:ext cx="1987391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1C0CAB-6A03-4C6A-9FAA-219847753628}"/>
              </a:ext>
            </a:extLst>
          </p:cNvPr>
          <p:cNvCxnSpPr>
            <a:cxnSpLocks/>
          </p:cNvCxnSpPr>
          <p:nvPr/>
        </p:nvCxnSpPr>
        <p:spPr>
          <a:xfrm>
            <a:off x="5243400" y="3690871"/>
            <a:ext cx="48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82E0B2-AA9C-441C-A08E-A9DF9CF12116}"/>
              </a:ext>
            </a:extLst>
          </p:cNvPr>
          <p:cNvGrpSpPr/>
          <p:nvPr/>
        </p:nvGrpSpPr>
        <p:grpSpPr>
          <a:xfrm>
            <a:off x="8755243" y="4869342"/>
            <a:ext cx="1461340" cy="630920"/>
            <a:chOff x="9588346" y="4824892"/>
            <a:chExt cx="1623711" cy="63092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785451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794F-0C7D-47A6-A355-9B54F3A0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8BEFC-5F95-43C3-A662-CF24426CB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71550" y="1790700"/>
            <a:ext cx="9023986" cy="397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0A41-C226-41AB-8766-C9BF3E9B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7206" y="6401999"/>
            <a:ext cx="1985963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795E9-017B-4505-810D-A5F553A5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77516" y="6401999"/>
            <a:ext cx="501777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A1BD-3429-4C11-B230-8AD083E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98521" y="6401999"/>
            <a:ext cx="1987391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121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11CA2-18BF-408B-A40C-B43A0A7B8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09171" y="1079500"/>
            <a:ext cx="1163397" cy="4689476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424B6-12FC-41A1-AF7C-7E3931D97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71551" y="1079500"/>
            <a:ext cx="7646349" cy="46894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CF957-F921-48CF-97FE-91190C1A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7206" y="6401999"/>
            <a:ext cx="1985963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3F49D-6E0C-47F7-BAAD-A427913D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77516" y="6401999"/>
            <a:ext cx="501777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A122-F390-46CF-BECF-3AE05CA5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98521" y="6401999"/>
            <a:ext cx="1987391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08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217A-A229-4751-8D09-0CAD914F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EA33-60C3-4B28-B3EF-E93D6D46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D3B28-C66B-4279-AB67-2BC1D01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7206" y="6401999"/>
            <a:ext cx="1985963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FF39-A0DA-4F77-9297-B83C86B5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77516" y="6401999"/>
            <a:ext cx="501777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7D65A-9D4E-42F6-A8BF-1EEAFB1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98521" y="6401999"/>
            <a:ext cx="1987391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558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17BB-B242-4CC6-887C-83E08CE2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1" y="2252663"/>
            <a:ext cx="4011930" cy="2349500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5823-EA83-493F-8FEC-C72B5B9C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89321" y="2252664"/>
            <a:ext cx="4006213" cy="2349500"/>
          </a:xfrm>
        </p:spPr>
        <p:txBody>
          <a:bodyPr anchor="ctr" anchorCtr="0"/>
          <a:lstStyle>
            <a:lvl1pPr marL="0" indent="0">
              <a:buNone/>
              <a:defRPr sz="2400" i="1">
                <a:solidFill>
                  <a:schemeClr val="tx1">
                    <a:alpha val="7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08E54-36BB-4AB4-BE1F-5FA8207B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7206" y="6401999"/>
            <a:ext cx="1985963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3A6A-C55A-40A1-A3BB-DB417047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77516" y="6401999"/>
            <a:ext cx="501777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E656-7AC0-4BD3-AFE5-4B5122E2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98521" y="6401999"/>
            <a:ext cx="1987391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ABE19D-0B51-4388-93D1-0CD6B767115D}"/>
              </a:ext>
            </a:extLst>
          </p:cNvPr>
          <p:cNvGrpSpPr/>
          <p:nvPr/>
        </p:nvGrpSpPr>
        <p:grpSpPr>
          <a:xfrm>
            <a:off x="899794" y="932104"/>
            <a:ext cx="822085" cy="1032464"/>
            <a:chOff x="999771" y="932104"/>
            <a:chExt cx="913428" cy="103246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6226ED6-7133-4222-9552-0EA4B1B3C9FB}"/>
                </a:ext>
              </a:extLst>
            </p:cNvPr>
            <p:cNvGrpSpPr/>
            <p:nvPr/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E810E40-D42F-4034-93BA-54446465D20B}"/>
                  </a:ext>
                </a:extLst>
              </p:cNvPr>
              <p:cNvSpPr/>
              <p:nvPr/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0F6BFC2-CA89-42B8-8A5A-E9F26BA87FBB}"/>
                  </a:ext>
                </a:extLst>
              </p:cNvPr>
              <p:cNvSpPr/>
              <p:nvPr/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CA36485-DC1D-48C9-91B2-425DBC66D471}"/>
                </a:ext>
              </a:extLst>
            </p:cNvPr>
            <p:cNvGrpSpPr/>
            <p:nvPr/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ACF276E-196C-4923-B7D1-48A8E6A1669C}"/>
                  </a:ext>
                </a:extLst>
              </p:cNvPr>
              <p:cNvSpPr/>
              <p:nvPr/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FE3686C-DFF6-4995-81B8-FA38F5BB0401}"/>
                  </a:ext>
                </a:extLst>
              </p:cNvPr>
              <p:cNvSpPr/>
              <p:nvPr/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DCBF653-CCB9-47B2-9DD9-68847A45D82D}"/>
                  </a:ext>
                </a:extLst>
              </p:cNvPr>
              <p:cNvGrpSpPr/>
              <p:nvPr/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F081A1F-C7C9-4907-AAED-B4E9B649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4F8F89A-0719-4D9A-8379-9EEBD7201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AA5779-FF0F-4ACF-A56C-710A4CDEC8A3}"/>
              </a:ext>
            </a:extLst>
          </p:cNvPr>
          <p:cNvGrpSpPr/>
          <p:nvPr/>
        </p:nvGrpSpPr>
        <p:grpSpPr>
          <a:xfrm>
            <a:off x="1293423" y="649307"/>
            <a:ext cx="349687" cy="388541"/>
            <a:chOff x="5752675" y="5440856"/>
            <a:chExt cx="388541" cy="38854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F0ADB13-4626-4F84-B513-0B58E65C248E}"/>
                </a:ext>
              </a:extLst>
            </p:cNvPr>
            <p:cNvSpPr/>
            <p:nvPr/>
          </p:nvSpPr>
          <p:spPr>
            <a:xfrm rot="10800000">
              <a:off x="5800801" y="5488982"/>
              <a:ext cx="340415" cy="3404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F46BC46-AD78-4932-95BA-D3009154CA7A}"/>
                </a:ext>
              </a:extLst>
            </p:cNvPr>
            <p:cNvSpPr/>
            <p:nvPr/>
          </p:nvSpPr>
          <p:spPr>
            <a:xfrm>
              <a:off x="5752675" y="5440856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118F0-6EA8-4901-9161-9101C6DDD9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216400" y="342900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6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013D-A80D-4455-B886-0C344829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D3AB-20B9-4D90-8106-506F44368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7265" y="1790700"/>
            <a:ext cx="4266136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9DF39-257F-4C10-A7B4-1AA1C66F2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29401" y="1790700"/>
            <a:ext cx="4266136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57E5E-B324-4633-AB65-4A53498B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7206" y="6401999"/>
            <a:ext cx="1985963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2A16D-8423-4C91-B839-F9538025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77516" y="6401999"/>
            <a:ext cx="501777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AD46B-C875-4F91-8991-4A4E5D7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98521" y="6401999"/>
            <a:ext cx="1987391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5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70C3-74D3-4445-A879-4F7CF42E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1011241"/>
            <a:ext cx="9023986" cy="655637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64494-3C1C-49FE-ADB2-6F41CEEA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550" y="1854200"/>
            <a:ext cx="426708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E19A6-8340-43A4-9B30-A27DEB9E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71550" y="2525561"/>
            <a:ext cx="426708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D4B31-0090-483A-BF84-CEA2B22D5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28456" y="1854200"/>
            <a:ext cx="426708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B9E9-0BD8-4F85-9342-5C5BA0D3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28456" y="2525560"/>
            <a:ext cx="426708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E3D3E-6168-45C3-BAB4-04FFFB98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7206" y="6401999"/>
            <a:ext cx="1985963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F8D02-7CCF-4321-847A-CD553E5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77516" y="6401999"/>
            <a:ext cx="501777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66368-2A9A-4617-A2A9-E4E9ACD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98521" y="6401999"/>
            <a:ext cx="1987391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28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855A-C7D7-455F-BD47-AB4221DD0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1079503"/>
            <a:ext cx="9023986" cy="468947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9F6FD-C2F8-4688-B52A-ED76F48B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7206" y="6401999"/>
            <a:ext cx="1985963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58F0F-237C-4F8E-A5A7-48269F70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77516" y="6401999"/>
            <a:ext cx="501777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3629E-70C3-44A4-A268-2194CD4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98521" y="6401999"/>
            <a:ext cx="1987391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54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0232D4-EC56-49D3-B967-D972B5E5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7206" y="6401999"/>
            <a:ext cx="1985963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C3171-136A-405F-B1CF-C0DAFAA2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77516" y="6401999"/>
            <a:ext cx="501777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23E7E-BA29-40D2-BE24-10E7F705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98521" y="6401999"/>
            <a:ext cx="1987391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07EF-706F-47DD-B487-7C3E4EDE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446" y="1011238"/>
            <a:ext cx="3515400" cy="12924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98442-7D9F-4D62-866B-FBA382F0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481" y="955233"/>
            <a:ext cx="5024874" cy="4813745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800"/>
            </a:lvl1pPr>
            <a:lvl2pPr marL="0">
              <a:lnSpc>
                <a:spcPct val="100000"/>
              </a:lnSpc>
              <a:defRPr sz="4800"/>
            </a:lvl2pPr>
            <a:lvl3pPr marL="0" indent="0">
              <a:buNone/>
              <a:defRPr sz="2000"/>
            </a:lvl3pPr>
            <a:lvl4pPr marL="0">
              <a:defRPr sz="2000"/>
            </a:lvl4pPr>
            <a:lvl5pPr marL="3600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D1DB7-AC43-460E-B3C5-9F8B37D1B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71551" y="2664000"/>
            <a:ext cx="3515399" cy="3106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C5DE9-6995-4F6E-AF64-6CE9A677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7206" y="6401999"/>
            <a:ext cx="1985963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BC655-2B4D-48CA-90B9-74040033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77516" y="6401999"/>
            <a:ext cx="501777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A7E0-1D83-4CE0-9FFE-3EEE2B3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98521" y="6401999"/>
            <a:ext cx="1987391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918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7F85-950A-4BED-AE31-5C85DE4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1" y="1011238"/>
            <a:ext cx="3514726" cy="1292662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3A008-3741-4305-8A06-C0D8404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83481" y="531816"/>
            <a:ext cx="5502431" cy="57848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ADC63-3365-4920-AF26-600F4D2E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71550" y="2663825"/>
            <a:ext cx="3514726" cy="31051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161BE-EF8B-4F4D-8197-61442EBC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7206" y="6401999"/>
            <a:ext cx="1985963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37897-BFE5-414E-9334-53116988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77516" y="6401999"/>
            <a:ext cx="501777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BF024-9A20-4B80-976D-420DCCD1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98521" y="6401999"/>
            <a:ext cx="1987391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41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1011241"/>
            <a:ext cx="9023986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550" y="1790700"/>
            <a:ext cx="9023986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7206" y="6401999"/>
            <a:ext cx="1985963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5/23/2023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77516" y="6401999"/>
            <a:ext cx="501777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98521" y="6401999"/>
            <a:ext cx="1987391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942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0960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79F580-EBB4-957A-F7D4-9C3C8F48C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12" y="327628"/>
            <a:ext cx="5374589" cy="1544015"/>
          </a:xfrm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rgbClr val="FF9933"/>
                </a:solidFill>
                <a:latin typeface="+mn-lt"/>
              </a:rPr>
              <a:t>GENEROUS</a:t>
            </a:r>
            <a:r>
              <a:rPr lang="en-US" sz="1800" dirty="0">
                <a:latin typeface="+mn-lt"/>
              </a:rPr>
              <a:t> PEOPLE PLAN TO DO WHAT IS GENEROUS, AND THEY STAND FIRM IN THEIR </a:t>
            </a:r>
            <a:r>
              <a:rPr lang="en-US" sz="1800" dirty="0">
                <a:solidFill>
                  <a:srgbClr val="FF9933"/>
                </a:solidFill>
                <a:latin typeface="+mn-lt"/>
              </a:rPr>
              <a:t>GENEROSITY</a:t>
            </a:r>
            <a:r>
              <a:rPr lang="en-US" sz="1800" dirty="0">
                <a:latin typeface="+mn-lt"/>
              </a:rPr>
              <a:t>.</a:t>
            </a:r>
            <a:br>
              <a:rPr lang="en-US" sz="1800" dirty="0">
                <a:latin typeface="+mn-lt"/>
              </a:rPr>
            </a:br>
            <a:br>
              <a:rPr lang="en-US" sz="1800" dirty="0"/>
            </a:br>
            <a:r>
              <a:rPr lang="en-US" sz="1400" dirty="0">
                <a:latin typeface="+mn-lt"/>
              </a:rPr>
              <a:t>ISAIAH 32:8 NLT</a:t>
            </a:r>
            <a:endParaRPr lang="en-US" sz="1800" dirty="0">
              <a:latin typeface="+mn-lt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7C6DF49-CBE3-4038-AC78-35DE4FD7C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3791" y="2310207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BB00B418-B286-5AF9-A5AA-955DDD1539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7594" y="2415769"/>
            <a:ext cx="2233258" cy="220297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B3A4176-16E8-5958-9736-8C7FAD0593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9649" y="3162219"/>
            <a:ext cx="2069148" cy="71007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5D89305-337B-70E4-DD12-CE929B13DD65}"/>
              </a:ext>
            </a:extLst>
          </p:cNvPr>
          <p:cNvSpPr txBox="1"/>
          <p:nvPr/>
        </p:nvSpPr>
        <p:spPr>
          <a:xfrm>
            <a:off x="8945148" y="1753381"/>
            <a:ext cx="2552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DOWNLOAD YOUR UNIQUE QR CODE AND INSERT AS PICTURE</a:t>
            </a:r>
          </a:p>
        </p:txBody>
      </p:sp>
      <p:cxnSp>
        <p:nvCxnSpPr>
          <p:cNvPr id="15" name="Connector: Curved 14">
            <a:extLst>
              <a:ext uri="{FF2B5EF4-FFF2-40B4-BE49-F238E27FC236}">
                <a16:creationId xmlns:a16="http://schemas.microsoft.com/office/drawing/2014/main" id="{E64E214B-F693-F6B2-2E56-D191078A9EC1}"/>
              </a:ext>
            </a:extLst>
          </p:cNvPr>
          <p:cNvCxnSpPr/>
          <p:nvPr/>
        </p:nvCxnSpPr>
        <p:spPr>
          <a:xfrm rot="5400000">
            <a:off x="10452229" y="2253725"/>
            <a:ext cx="309412" cy="249382"/>
          </a:xfrm>
          <a:prstGeom prst="curvedConnector3">
            <a:avLst>
              <a:gd name="adj1" fmla="val 9899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B7E0D-9552-8A9B-6A64-135295531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811" y="2882053"/>
            <a:ext cx="6048730" cy="3009899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en-US" sz="2400" b="1" dirty="0"/>
              <a:t>FOUR WAYS TO GIVE:</a:t>
            </a:r>
          </a:p>
          <a:p>
            <a:pPr marL="457200" indent="-457200">
              <a:lnSpc>
                <a:spcPct val="115000"/>
              </a:lnSpc>
              <a:buClr>
                <a:srgbClr val="FF9933"/>
              </a:buClr>
              <a:buFont typeface="+mj-lt"/>
              <a:buAutoNum type="arabicPeriod"/>
            </a:pPr>
            <a:r>
              <a:rPr lang="en-US" sz="1700" b="1" dirty="0"/>
              <a:t>USE THE ENVELOPES ON OR UNDER YOUR SEAT</a:t>
            </a:r>
            <a:r>
              <a:rPr lang="en-US" sz="1700" dirty="0"/>
              <a:t> [</a:t>
            </a:r>
            <a:r>
              <a:rPr lang="en-US" sz="1700" i="1" dirty="0"/>
              <a:t>ADJUST AS NECESSARY</a:t>
            </a:r>
            <a:r>
              <a:rPr lang="en-US" sz="1700" dirty="0"/>
              <a:t>]</a:t>
            </a:r>
          </a:p>
          <a:p>
            <a:pPr marL="457200" indent="-457200">
              <a:lnSpc>
                <a:spcPct val="115000"/>
              </a:lnSpc>
              <a:buClr>
                <a:srgbClr val="FF9933"/>
              </a:buClr>
              <a:buFont typeface="+mj-lt"/>
              <a:buAutoNum type="arabicPeriod"/>
            </a:pPr>
            <a:r>
              <a:rPr lang="en-US" sz="1700" b="1" dirty="0"/>
              <a:t>TEXT ‘GIVE’ TO </a:t>
            </a:r>
            <a:r>
              <a:rPr lang="en-US" sz="1700" i="1" dirty="0"/>
              <a:t>[INSERT TEXT GIVING NUMBER HERE]</a:t>
            </a:r>
          </a:p>
          <a:p>
            <a:pPr marL="457200" indent="-457200">
              <a:lnSpc>
                <a:spcPct val="115000"/>
              </a:lnSpc>
              <a:buClr>
                <a:srgbClr val="FF9933"/>
              </a:buClr>
              <a:buFont typeface="+mj-lt"/>
              <a:buAutoNum type="arabicPeriod"/>
            </a:pPr>
            <a:r>
              <a:rPr lang="en-US" sz="1700" b="1" dirty="0"/>
              <a:t>GIVE ONLINE AT </a:t>
            </a:r>
            <a:r>
              <a:rPr lang="en-US" sz="1700" i="1" dirty="0"/>
              <a:t>[INSERT PURL HERE]</a:t>
            </a:r>
          </a:p>
          <a:p>
            <a:pPr marL="457200" indent="-457200">
              <a:lnSpc>
                <a:spcPct val="115000"/>
              </a:lnSpc>
              <a:buClr>
                <a:srgbClr val="FF9933"/>
              </a:buClr>
              <a:buFont typeface="+mj-lt"/>
              <a:buAutoNum type="arabicPeriod"/>
            </a:pPr>
            <a:r>
              <a:rPr lang="en-US" sz="1700" b="1" dirty="0"/>
              <a:t>SCAN QR CODE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2254047-08D1-C447-6E88-1EB27AA4EF06}"/>
              </a:ext>
            </a:extLst>
          </p:cNvPr>
          <p:cNvCxnSpPr>
            <a:cxnSpLocks/>
          </p:cNvCxnSpPr>
          <p:nvPr/>
        </p:nvCxnSpPr>
        <p:spPr>
          <a:xfrm>
            <a:off x="6503487" y="327628"/>
            <a:ext cx="0" cy="61758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700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D46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57CD7-8FEA-9CF6-C46E-90A34714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9933"/>
                </a:solidFill>
                <a:latin typeface="+mn-lt"/>
              </a:rPr>
              <a:t>GENEROUS</a:t>
            </a:r>
            <a:r>
              <a:rPr lang="en-US" dirty="0">
                <a:latin typeface="+mn-lt"/>
              </a:rPr>
              <a:t> PEOPLE PLAN TO DO WHAT IS GENEROUS, AND THEY STAND FIRM IN THEIR </a:t>
            </a:r>
            <a:r>
              <a:rPr lang="en-US" dirty="0">
                <a:solidFill>
                  <a:srgbClr val="FF9933"/>
                </a:solidFill>
                <a:latin typeface="+mn-lt"/>
              </a:rPr>
              <a:t>GENEROSITY</a:t>
            </a:r>
            <a:r>
              <a:rPr lang="en-US" dirty="0">
                <a:latin typeface="+mn-lt"/>
              </a:rPr>
              <a:t>.</a:t>
            </a:r>
            <a:br>
              <a:rPr lang="en-US" dirty="0">
                <a:latin typeface="+mn-lt"/>
              </a:rPr>
            </a:br>
            <a:br>
              <a:rPr lang="en-US" dirty="0"/>
            </a:br>
            <a:r>
              <a:rPr lang="en-US" sz="2000" dirty="0">
                <a:latin typeface="+mn-lt"/>
              </a:rPr>
              <a:t>ISAIAH 32:8 NLT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7B716-5624-F385-4F22-F7F57B47C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751" y="3790849"/>
            <a:ext cx="9451584" cy="180679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en-US" sz="2800" b="1" dirty="0"/>
              <a:t>THREE WAYS TO GIVE:</a:t>
            </a:r>
          </a:p>
          <a:p>
            <a:pPr marL="457200" indent="-457200">
              <a:lnSpc>
                <a:spcPct val="115000"/>
              </a:lnSpc>
              <a:buClr>
                <a:srgbClr val="FF9933"/>
              </a:buClr>
              <a:buFont typeface="+mj-lt"/>
              <a:buAutoNum type="arabicPeriod"/>
            </a:pPr>
            <a:r>
              <a:rPr lang="en-US" b="1" dirty="0"/>
              <a:t>USE THE ENVELOPES ON OR UNDER YOUR SEAT</a:t>
            </a:r>
            <a:r>
              <a:rPr lang="en-US" dirty="0"/>
              <a:t> [</a:t>
            </a:r>
            <a:r>
              <a:rPr lang="en-US" i="1" dirty="0"/>
              <a:t>ADJUST AS NECESSARY</a:t>
            </a:r>
            <a:r>
              <a:rPr lang="en-US" dirty="0"/>
              <a:t>]</a:t>
            </a:r>
          </a:p>
          <a:p>
            <a:pPr marL="457200" indent="-457200">
              <a:lnSpc>
                <a:spcPct val="115000"/>
              </a:lnSpc>
              <a:buClr>
                <a:srgbClr val="FF9933"/>
              </a:buClr>
              <a:buFont typeface="+mj-lt"/>
              <a:buAutoNum type="arabicPeriod"/>
            </a:pPr>
            <a:r>
              <a:rPr lang="en-US" b="1" dirty="0"/>
              <a:t>TEXT ‘GIVE’ TO </a:t>
            </a:r>
            <a:r>
              <a:rPr lang="en-US" i="1" dirty="0"/>
              <a:t>[INSERT TEXT GIVING NUMBER HERE]</a:t>
            </a:r>
          </a:p>
          <a:p>
            <a:pPr marL="457200" indent="-457200">
              <a:lnSpc>
                <a:spcPct val="115000"/>
              </a:lnSpc>
              <a:buClr>
                <a:srgbClr val="FF9933"/>
              </a:buClr>
              <a:buFont typeface="+mj-lt"/>
              <a:buAutoNum type="arabicPeriod"/>
            </a:pPr>
            <a:r>
              <a:rPr lang="en-US" b="1" dirty="0"/>
              <a:t>GIVE ONLINE AT </a:t>
            </a:r>
            <a:r>
              <a:rPr lang="en-US" i="1" dirty="0"/>
              <a:t>[INSERT PURL HERE]</a:t>
            </a:r>
          </a:p>
          <a:p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59EBFD6-84FA-CB05-9C9A-16444D02767E}"/>
              </a:ext>
            </a:extLst>
          </p:cNvPr>
          <p:cNvCxnSpPr/>
          <p:nvPr/>
        </p:nvCxnSpPr>
        <p:spPr>
          <a:xfrm>
            <a:off x="4891872" y="3300642"/>
            <a:ext cx="118334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9197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58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0960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79F580-EBB4-957A-F7D4-9C3C8F48C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12" y="327628"/>
            <a:ext cx="5374589" cy="1544015"/>
          </a:xfrm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rgbClr val="FF9933"/>
                </a:solidFill>
                <a:latin typeface="+mn-lt"/>
              </a:rPr>
              <a:t>GENEROUS</a:t>
            </a:r>
            <a:r>
              <a:rPr lang="en-US" sz="1800" dirty="0">
                <a:latin typeface="+mn-lt"/>
              </a:rPr>
              <a:t> PEOPLE PLAN TO DO WHAT IS GENEROUS, AND THEY STAND FIRM IN THEIR </a:t>
            </a:r>
            <a:r>
              <a:rPr lang="en-US" sz="1800" dirty="0">
                <a:solidFill>
                  <a:srgbClr val="FF9933"/>
                </a:solidFill>
                <a:latin typeface="+mn-lt"/>
              </a:rPr>
              <a:t>GENEROSITY</a:t>
            </a:r>
            <a:r>
              <a:rPr lang="en-US" sz="1800" dirty="0">
                <a:latin typeface="+mn-lt"/>
              </a:rPr>
              <a:t>.</a:t>
            </a:r>
            <a:br>
              <a:rPr lang="en-US" sz="1800" dirty="0">
                <a:latin typeface="+mn-lt"/>
              </a:rPr>
            </a:br>
            <a:br>
              <a:rPr lang="en-US" sz="1800" dirty="0"/>
            </a:br>
            <a:r>
              <a:rPr lang="en-US" sz="1400" dirty="0">
                <a:latin typeface="+mn-lt"/>
              </a:rPr>
              <a:t>ISAIAH 32:8 NLT</a:t>
            </a:r>
            <a:endParaRPr lang="en-US" sz="1800" dirty="0">
              <a:latin typeface="+mn-lt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7C6DF49-CBE3-4038-AC78-35DE4FD7C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3791" y="2310207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B7E0D-9552-8A9B-6A64-135295531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811" y="2879082"/>
            <a:ext cx="6187932" cy="2621988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en-US" sz="2400" b="1" dirty="0"/>
              <a:t>FOUR WAYS TO GIVE:</a:t>
            </a:r>
          </a:p>
          <a:p>
            <a:pPr marL="457200" indent="-457200">
              <a:lnSpc>
                <a:spcPct val="115000"/>
              </a:lnSpc>
              <a:buClr>
                <a:srgbClr val="FF9933"/>
              </a:buClr>
              <a:buFont typeface="+mj-lt"/>
              <a:buAutoNum type="arabicPeriod"/>
            </a:pPr>
            <a:r>
              <a:rPr lang="en-US" sz="1700" b="1" dirty="0"/>
              <a:t>USE THE ENVELOPES ON OR UNDER YOUR SEAT</a:t>
            </a:r>
            <a:r>
              <a:rPr lang="en-US" sz="1700" dirty="0"/>
              <a:t> [</a:t>
            </a:r>
            <a:r>
              <a:rPr lang="en-US" sz="1700" i="1" dirty="0"/>
              <a:t>ADJUST AS NECESSARY</a:t>
            </a:r>
            <a:r>
              <a:rPr lang="en-US" sz="1700" dirty="0"/>
              <a:t>]</a:t>
            </a:r>
          </a:p>
          <a:p>
            <a:pPr marL="457200" indent="-457200">
              <a:lnSpc>
                <a:spcPct val="115000"/>
              </a:lnSpc>
              <a:buClr>
                <a:srgbClr val="FF9933"/>
              </a:buClr>
              <a:buFont typeface="+mj-lt"/>
              <a:buAutoNum type="arabicPeriod"/>
            </a:pPr>
            <a:r>
              <a:rPr lang="en-US" sz="1700" b="1" dirty="0"/>
              <a:t>TEXT ‘GIVE’ TO </a:t>
            </a:r>
            <a:r>
              <a:rPr lang="en-US" sz="1700" i="1" dirty="0"/>
              <a:t>[INSERT TEXT GIVING NUMBER HERE]</a:t>
            </a:r>
          </a:p>
          <a:p>
            <a:pPr marL="457200" indent="-457200">
              <a:lnSpc>
                <a:spcPct val="115000"/>
              </a:lnSpc>
              <a:buClr>
                <a:srgbClr val="FF9933"/>
              </a:buClr>
              <a:buFont typeface="+mj-lt"/>
              <a:buAutoNum type="arabicPeriod"/>
            </a:pPr>
            <a:r>
              <a:rPr lang="en-US" sz="1700" b="1" dirty="0"/>
              <a:t>GIVE ONLINE AT </a:t>
            </a:r>
            <a:r>
              <a:rPr lang="en-US" sz="1700" i="1" dirty="0"/>
              <a:t>[INSERT PURL HERE]</a:t>
            </a:r>
          </a:p>
          <a:p>
            <a:pPr marL="457200" indent="-457200">
              <a:lnSpc>
                <a:spcPct val="115000"/>
              </a:lnSpc>
              <a:buClr>
                <a:srgbClr val="FF9933"/>
              </a:buClr>
              <a:buFont typeface="+mj-lt"/>
              <a:buAutoNum type="arabicPeriod"/>
            </a:pPr>
            <a:r>
              <a:rPr lang="en-US" sz="1700" b="1" dirty="0"/>
              <a:t>SCAN QR CODE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85A9008-AFB1-1DF9-DA1E-99D58FD22DC0}"/>
              </a:ext>
            </a:extLst>
          </p:cNvPr>
          <p:cNvSpPr/>
          <p:nvPr/>
        </p:nvSpPr>
        <p:spPr>
          <a:xfrm>
            <a:off x="7145686" y="2008740"/>
            <a:ext cx="2488928" cy="2547606"/>
          </a:xfrm>
          <a:prstGeom prst="rect">
            <a:avLst/>
          </a:prstGeom>
          <a:noFill/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B00B418-B286-5AF9-A5AA-955DDD1539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3521" y="2181057"/>
            <a:ext cx="2233258" cy="220297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97BB93A-9D44-C793-CB7F-64B77E45FA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2622" y="2952394"/>
            <a:ext cx="1835055" cy="69542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AE744A4-933E-0A5D-1CFD-C4A822963900}"/>
              </a:ext>
            </a:extLst>
          </p:cNvPr>
          <p:cNvSpPr txBox="1"/>
          <p:nvPr/>
        </p:nvSpPr>
        <p:spPr>
          <a:xfrm>
            <a:off x="8891360" y="1290537"/>
            <a:ext cx="2552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DOWNLOAD YOUR UNIQUE QR CODE AND INSERT AS PICTURE</a:t>
            </a:r>
          </a:p>
        </p:txBody>
      </p: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878F8F53-8F4E-F7DB-CEC5-5882819BB1E7}"/>
              </a:ext>
            </a:extLst>
          </p:cNvPr>
          <p:cNvCxnSpPr/>
          <p:nvPr/>
        </p:nvCxnSpPr>
        <p:spPr>
          <a:xfrm rot="5400000">
            <a:off x="10520687" y="1828309"/>
            <a:ext cx="309412" cy="249382"/>
          </a:xfrm>
          <a:prstGeom prst="curvedConnector3">
            <a:avLst>
              <a:gd name="adj1" fmla="val 9899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225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0960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79F580-EBB4-957A-F7D4-9C3C8F48C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12" y="327628"/>
            <a:ext cx="5374589" cy="1544015"/>
          </a:xfrm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rgbClr val="FF9933"/>
                </a:solidFill>
                <a:latin typeface="+mn-lt"/>
              </a:rPr>
              <a:t>GENEROUS</a:t>
            </a:r>
            <a:r>
              <a:rPr lang="en-US" sz="1800" dirty="0">
                <a:latin typeface="+mn-lt"/>
              </a:rPr>
              <a:t> PEOPLE PLAN TO DO WHAT IS GENEROUS, AND THEY STAND FIRM IN THEIR </a:t>
            </a:r>
            <a:r>
              <a:rPr lang="en-US" sz="1800" dirty="0">
                <a:solidFill>
                  <a:srgbClr val="FF9933"/>
                </a:solidFill>
                <a:latin typeface="+mn-lt"/>
              </a:rPr>
              <a:t>GENEROSITY</a:t>
            </a:r>
            <a:r>
              <a:rPr lang="en-US" sz="1800" dirty="0">
                <a:latin typeface="+mn-lt"/>
              </a:rPr>
              <a:t>.</a:t>
            </a:r>
            <a:br>
              <a:rPr lang="en-US" sz="1800" dirty="0">
                <a:latin typeface="+mn-lt"/>
              </a:rPr>
            </a:br>
            <a:br>
              <a:rPr lang="en-US" sz="1800" dirty="0"/>
            </a:br>
            <a:r>
              <a:rPr lang="en-US" sz="1400" dirty="0">
                <a:latin typeface="+mn-lt"/>
              </a:rPr>
              <a:t>ISAIAH 32:8 NLT</a:t>
            </a:r>
            <a:endParaRPr lang="en-US" sz="1800" dirty="0">
              <a:latin typeface="+mn-lt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7C6DF49-CBE3-4038-AC78-35DE4FD7C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3791" y="2310207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BB00B418-B286-5AF9-A5AA-955DDD1539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6315" y="1980573"/>
            <a:ext cx="2233258" cy="220297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B7E0D-9552-8A9B-6A64-135295531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811" y="2882053"/>
            <a:ext cx="6048730" cy="3009899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en-US" sz="2400" b="1" dirty="0"/>
              <a:t>FOUR WAYS TO GIVE:</a:t>
            </a:r>
          </a:p>
          <a:p>
            <a:pPr marL="457200" indent="-457200">
              <a:lnSpc>
                <a:spcPct val="115000"/>
              </a:lnSpc>
              <a:buClr>
                <a:srgbClr val="FF9933"/>
              </a:buClr>
              <a:buFont typeface="+mj-lt"/>
              <a:buAutoNum type="arabicPeriod"/>
            </a:pPr>
            <a:r>
              <a:rPr lang="en-US" sz="1700" b="1" dirty="0"/>
              <a:t>USE THE ENVELOPES ON OR UNDER YOUR SEAT</a:t>
            </a:r>
            <a:r>
              <a:rPr lang="en-US" sz="1700" dirty="0"/>
              <a:t> </a:t>
            </a:r>
          </a:p>
          <a:p>
            <a:pPr marL="457200" indent="-457200">
              <a:lnSpc>
                <a:spcPct val="115000"/>
              </a:lnSpc>
              <a:buClr>
                <a:srgbClr val="FF9933"/>
              </a:buClr>
              <a:buFont typeface="+mj-lt"/>
              <a:buAutoNum type="arabicPeriod"/>
            </a:pPr>
            <a:r>
              <a:rPr lang="en-US" sz="1700" b="1" dirty="0"/>
              <a:t>TEXT ‘GIVE’ TO 888-888-8888</a:t>
            </a:r>
            <a:endParaRPr lang="en-US" sz="1700" i="1" dirty="0"/>
          </a:p>
          <a:p>
            <a:pPr marL="457200" indent="-457200">
              <a:lnSpc>
                <a:spcPct val="115000"/>
              </a:lnSpc>
              <a:buClr>
                <a:srgbClr val="FF9933"/>
              </a:buClr>
              <a:buFont typeface="+mj-lt"/>
              <a:buAutoNum type="arabicPeriod"/>
            </a:pPr>
            <a:r>
              <a:rPr lang="en-US" sz="1700" b="1" dirty="0"/>
              <a:t>GIVE ONLINE AT </a:t>
            </a:r>
            <a:r>
              <a:rPr lang="en-US" sz="1600" b="1" dirty="0"/>
              <a:t>https://app.ministrybrands.com/app/giving/christianchurch</a:t>
            </a:r>
          </a:p>
          <a:p>
            <a:pPr marL="457200" indent="-457200">
              <a:lnSpc>
                <a:spcPct val="115000"/>
              </a:lnSpc>
              <a:buClr>
                <a:srgbClr val="FF9933"/>
              </a:buClr>
              <a:buFont typeface="+mj-lt"/>
              <a:buAutoNum type="arabicPeriod"/>
            </a:pPr>
            <a:r>
              <a:rPr lang="en-US" sz="1700" b="1" dirty="0"/>
              <a:t>SCAN QR CODE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2254047-08D1-C447-6E88-1EB27AA4EF06}"/>
              </a:ext>
            </a:extLst>
          </p:cNvPr>
          <p:cNvCxnSpPr>
            <a:cxnSpLocks/>
          </p:cNvCxnSpPr>
          <p:nvPr/>
        </p:nvCxnSpPr>
        <p:spPr>
          <a:xfrm>
            <a:off x="6503487" y="327628"/>
            <a:ext cx="0" cy="61758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36E93F04-8905-D7AC-1935-958BFB6168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8404" y="2766580"/>
            <a:ext cx="1835055" cy="705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485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D46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57CD7-8FEA-9CF6-C46E-90A34714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9933"/>
                </a:solidFill>
                <a:latin typeface="+mn-lt"/>
              </a:rPr>
              <a:t>GENEROUS</a:t>
            </a:r>
            <a:r>
              <a:rPr lang="en-US" dirty="0">
                <a:latin typeface="+mn-lt"/>
              </a:rPr>
              <a:t> PEOPLE PLAN TO DO WHAT IS GENEROUS, AND THEY STAND FIRM IN THEIR </a:t>
            </a:r>
            <a:r>
              <a:rPr lang="en-US" dirty="0">
                <a:solidFill>
                  <a:srgbClr val="FF9933"/>
                </a:solidFill>
                <a:latin typeface="+mn-lt"/>
              </a:rPr>
              <a:t>GENEROSITY</a:t>
            </a:r>
            <a:r>
              <a:rPr lang="en-US" dirty="0">
                <a:latin typeface="+mn-lt"/>
              </a:rPr>
              <a:t>.</a:t>
            </a:r>
            <a:br>
              <a:rPr lang="en-US" dirty="0">
                <a:latin typeface="+mn-lt"/>
              </a:rPr>
            </a:br>
            <a:br>
              <a:rPr lang="en-US" dirty="0"/>
            </a:br>
            <a:r>
              <a:rPr lang="en-US" sz="2000" dirty="0">
                <a:latin typeface="+mn-lt"/>
              </a:rPr>
              <a:t>ISAIAH 32:8 NLT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7B716-5624-F385-4F22-F7F57B47C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751" y="3790849"/>
            <a:ext cx="9451584" cy="180679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en-US" sz="2800" b="1" dirty="0"/>
              <a:t>THREE WAYS TO GIVE:</a:t>
            </a:r>
          </a:p>
          <a:p>
            <a:pPr marL="457200" indent="-457200">
              <a:lnSpc>
                <a:spcPct val="115000"/>
              </a:lnSpc>
              <a:buClr>
                <a:srgbClr val="FF9933"/>
              </a:buClr>
              <a:buFont typeface="+mj-lt"/>
              <a:buAutoNum type="arabicPeriod"/>
            </a:pPr>
            <a:r>
              <a:rPr lang="en-US" b="1" dirty="0"/>
              <a:t>USE THE ENVELOPES ON OR UNDER YOUR SEAT</a:t>
            </a:r>
            <a:endParaRPr lang="en-US" dirty="0"/>
          </a:p>
          <a:p>
            <a:pPr marL="457200" indent="-457200">
              <a:lnSpc>
                <a:spcPct val="115000"/>
              </a:lnSpc>
              <a:buClr>
                <a:srgbClr val="FF9933"/>
              </a:buClr>
              <a:buFont typeface="+mj-lt"/>
              <a:buAutoNum type="arabicPeriod"/>
            </a:pPr>
            <a:r>
              <a:rPr lang="en-US" b="1" dirty="0"/>
              <a:t>TEXT ‘GIVE’ TO 888-888-8888</a:t>
            </a:r>
          </a:p>
          <a:p>
            <a:pPr marL="457200" indent="-457200">
              <a:lnSpc>
                <a:spcPct val="115000"/>
              </a:lnSpc>
              <a:buClr>
                <a:srgbClr val="FF9933"/>
              </a:buClr>
              <a:buFont typeface="+mj-lt"/>
              <a:buAutoNum type="arabicPeriod"/>
            </a:pPr>
            <a:r>
              <a:rPr lang="en-US" b="1" dirty="0"/>
              <a:t>GIVE ONLINE AT </a:t>
            </a:r>
            <a:r>
              <a:rPr lang="en-US" sz="2000" b="1" dirty="0"/>
              <a:t>https://app.ministrybrands.com/app/giving/christianchurch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59EBFD6-84FA-CB05-9C9A-16444D02767E}"/>
              </a:ext>
            </a:extLst>
          </p:cNvPr>
          <p:cNvCxnSpPr/>
          <p:nvPr/>
        </p:nvCxnSpPr>
        <p:spPr>
          <a:xfrm>
            <a:off x="4891872" y="3300642"/>
            <a:ext cx="118334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4675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658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B66C9CD-6BF4-44CA-8078-0BB819080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0960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79F580-EBB4-957A-F7D4-9C3C8F48C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12" y="327628"/>
            <a:ext cx="5374589" cy="1544015"/>
          </a:xfrm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rgbClr val="FF9933"/>
                </a:solidFill>
                <a:latin typeface="+mn-lt"/>
              </a:rPr>
              <a:t>GENEROUS</a:t>
            </a:r>
            <a:r>
              <a:rPr lang="en-US" sz="1800" dirty="0">
                <a:latin typeface="+mn-lt"/>
              </a:rPr>
              <a:t> PEOPLE PLAN TO DO WHAT IS GENEROUS, AND THEY STAND FIRM IN THEIR </a:t>
            </a:r>
            <a:r>
              <a:rPr lang="en-US" sz="1800" dirty="0">
                <a:solidFill>
                  <a:srgbClr val="FF9933"/>
                </a:solidFill>
                <a:latin typeface="+mn-lt"/>
              </a:rPr>
              <a:t>GENEROSITY</a:t>
            </a:r>
            <a:r>
              <a:rPr lang="en-US" sz="1800" dirty="0">
                <a:latin typeface="+mn-lt"/>
              </a:rPr>
              <a:t>.</a:t>
            </a:r>
            <a:br>
              <a:rPr lang="en-US" sz="1800" dirty="0">
                <a:latin typeface="+mn-lt"/>
              </a:rPr>
            </a:br>
            <a:br>
              <a:rPr lang="en-US" sz="1800" dirty="0"/>
            </a:br>
            <a:r>
              <a:rPr lang="en-US" sz="1400" dirty="0">
                <a:latin typeface="+mn-lt"/>
              </a:rPr>
              <a:t>ISAIAH 32:8 NLT</a:t>
            </a:r>
            <a:endParaRPr lang="en-US" sz="1800" dirty="0">
              <a:latin typeface="+mn-lt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7C6DF49-CBE3-4038-AC78-35DE4FD7C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3791" y="2310207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B7E0D-9552-8A9B-6A64-135295531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811" y="2879082"/>
            <a:ext cx="6187932" cy="2621988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en-US" sz="2400" b="1" dirty="0"/>
              <a:t>FOUR WAYS TO GIVE:</a:t>
            </a:r>
          </a:p>
          <a:p>
            <a:pPr marL="457200" indent="-457200">
              <a:lnSpc>
                <a:spcPct val="115000"/>
              </a:lnSpc>
              <a:buClr>
                <a:srgbClr val="FF9933"/>
              </a:buClr>
              <a:buFont typeface="+mj-lt"/>
              <a:buAutoNum type="arabicPeriod"/>
            </a:pPr>
            <a:r>
              <a:rPr lang="en-US" sz="1700" b="1" dirty="0"/>
              <a:t>USE THE ENVELOPES ON OR UNDER YOUR SEAT</a:t>
            </a:r>
            <a:r>
              <a:rPr lang="en-US" sz="1700" dirty="0"/>
              <a:t> </a:t>
            </a:r>
          </a:p>
          <a:p>
            <a:pPr marL="457200" indent="-457200">
              <a:lnSpc>
                <a:spcPct val="115000"/>
              </a:lnSpc>
              <a:buClr>
                <a:srgbClr val="FF9933"/>
              </a:buClr>
              <a:buFont typeface="+mj-lt"/>
              <a:buAutoNum type="arabicPeriod"/>
            </a:pPr>
            <a:r>
              <a:rPr lang="en-US" sz="1700" b="1" dirty="0"/>
              <a:t>TEXT ‘GIVE’ TO 888-888-8888</a:t>
            </a:r>
            <a:endParaRPr lang="en-US" sz="1700" i="1" dirty="0"/>
          </a:p>
          <a:p>
            <a:pPr marL="457200" indent="-457200">
              <a:lnSpc>
                <a:spcPct val="115000"/>
              </a:lnSpc>
              <a:buClr>
                <a:srgbClr val="FF9933"/>
              </a:buClr>
              <a:buFont typeface="+mj-lt"/>
              <a:buAutoNum type="arabicPeriod"/>
            </a:pPr>
            <a:r>
              <a:rPr lang="en-US" sz="1700" b="1" dirty="0"/>
              <a:t>GIVE ONLINE AT </a:t>
            </a:r>
            <a:r>
              <a:rPr lang="en-US" sz="1600" b="1" dirty="0"/>
              <a:t>https://app.ministrybrands.com/app/giving/christianchurch</a:t>
            </a:r>
          </a:p>
          <a:p>
            <a:pPr marL="457200" indent="-457200">
              <a:lnSpc>
                <a:spcPct val="115000"/>
              </a:lnSpc>
              <a:buClr>
                <a:srgbClr val="FF9933"/>
              </a:buClr>
              <a:buFont typeface="+mj-lt"/>
              <a:buAutoNum type="arabicPeriod"/>
            </a:pPr>
            <a:r>
              <a:rPr lang="en-US" sz="1700" b="1" dirty="0"/>
              <a:t>SCAN QR CODE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85A9008-AFB1-1DF9-DA1E-99D58FD22DC0}"/>
              </a:ext>
            </a:extLst>
          </p:cNvPr>
          <p:cNvSpPr/>
          <p:nvPr/>
        </p:nvSpPr>
        <p:spPr>
          <a:xfrm>
            <a:off x="7145686" y="2008740"/>
            <a:ext cx="2488928" cy="2547606"/>
          </a:xfrm>
          <a:prstGeom prst="rect">
            <a:avLst/>
          </a:prstGeom>
          <a:noFill/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B00B418-B286-5AF9-A5AA-955DDD1539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3521" y="2181057"/>
            <a:ext cx="2233258" cy="220297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535F40A-A412-BA6F-41F2-F6DC96CD5E30}"/>
              </a:ext>
            </a:extLst>
          </p:cNvPr>
          <p:cNvSpPr txBox="1"/>
          <p:nvPr/>
        </p:nvSpPr>
        <p:spPr>
          <a:xfrm>
            <a:off x="7478196" y="2968132"/>
            <a:ext cx="182391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YOUR UNIQUE QR CODE</a:t>
            </a:r>
          </a:p>
        </p:txBody>
      </p:sp>
    </p:spTree>
    <p:extLst>
      <p:ext uri="{BB962C8B-B14F-4D97-AF65-F5344CB8AC3E}">
        <p14:creationId xmlns:p14="http://schemas.microsoft.com/office/powerpoint/2010/main" val="278448595"/>
      </p:ext>
    </p:extLst>
  </p:cSld>
  <p:clrMapOvr>
    <a:masterClrMapping/>
  </p:clrMapOvr>
</p:sld>
</file>

<file path=ppt/theme/theme1.xml><?xml version="1.0" encoding="utf-8"?>
<a:theme xmlns:a="http://schemas.openxmlformats.org/drawingml/2006/main" name="LeafVTI">
  <a:themeElements>
    <a:clrScheme name="AnalogousFromDarkSeedLeftStep">
      <a:dk1>
        <a:srgbClr val="000000"/>
      </a:dk1>
      <a:lt1>
        <a:srgbClr val="FFFFFF"/>
      </a:lt1>
      <a:dk2>
        <a:srgbClr val="1C2031"/>
      </a:dk2>
      <a:lt2>
        <a:srgbClr val="F0F3F1"/>
      </a:lt2>
      <a:accent1>
        <a:srgbClr val="D040B9"/>
      </a:accent1>
      <a:accent2>
        <a:srgbClr val="9A2EBE"/>
      </a:accent2>
      <a:accent3>
        <a:srgbClr val="6F40D0"/>
      </a:accent3>
      <a:accent4>
        <a:srgbClr val="3440C0"/>
      </a:accent4>
      <a:accent5>
        <a:srgbClr val="4088D0"/>
      </a:accent5>
      <a:accent6>
        <a:srgbClr val="2EB3BE"/>
      </a:accent6>
      <a:hlink>
        <a:srgbClr val="3F6ABF"/>
      </a:hlink>
      <a:folHlink>
        <a:srgbClr val="7F7F7F"/>
      </a:folHlink>
    </a:clrScheme>
    <a:fontScheme name="Leaf">
      <a:majorFont>
        <a:latin typeface="Rockwell Nova Light"/>
        <a:ea typeface=""/>
        <a:cs typeface=""/>
      </a:majorFont>
      <a:minorFont>
        <a:latin typeface="Avenir Next LT Pro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fVTI" id="{AD13D32C-3873-4EF1-A28C-5D0E64FF0913}" vid="{0D2E0FD0-9C17-4337-BD21-33917FC300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6105</TotalTime>
  <Words>385</Words>
  <Application>Microsoft Office PowerPoint</Application>
  <PresentationFormat>Custom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Avenir Next LT Pro Light</vt:lpstr>
      <vt:lpstr>Rockwell Nova Light</vt:lpstr>
      <vt:lpstr>Wingdings</vt:lpstr>
      <vt:lpstr>LeafVTI</vt:lpstr>
      <vt:lpstr>GENEROUS PEOPLE PLAN TO DO WHAT IS GENEROUS, AND THEY STAND FIRM IN THEIR GENEROSITY.  ISAIAH 32:8 NLT</vt:lpstr>
      <vt:lpstr>GENEROUS PEOPLE PLAN TO DO WHAT IS GENEROUS, AND THEY STAND FIRM IN THEIR GENEROSITY.  ISAIAH 32:8 NLT</vt:lpstr>
      <vt:lpstr>GENEROUS PEOPLE PLAN TO DO WHAT IS GENEROUS, AND THEY STAND FIRM IN THEIR GENEROSITY.  ISAIAH 32:8 NLT</vt:lpstr>
      <vt:lpstr>GENEROUS PEOPLE PLAN TO DO WHAT IS GENEROUS, AND THEY STAND FIRM IN THEIR GENEROSITY.  ISAIAH 32:8 NLT</vt:lpstr>
      <vt:lpstr>GENEROUS PEOPLE PLAN TO DO WHAT IS GENEROUS, AND THEY STAND FIRM IN THEIR GENEROSITY.  ISAIAH 32:8 NLT</vt:lpstr>
      <vt:lpstr>GENEROUS PEOPLE PLAN TO DO WHAT IS GENEROUS, AND THEY STAND FIRM IN THEIR GENEROSITY.  ISAIAH 32:8 NLT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</dc:title>
  <dc:creator>Claudia Nasholts</dc:creator>
  <cp:lastModifiedBy>Claudia Nasholts</cp:lastModifiedBy>
  <cp:revision>2</cp:revision>
  <dcterms:created xsi:type="dcterms:W3CDTF">2023-05-18T18:16:49Z</dcterms:created>
  <dcterms:modified xsi:type="dcterms:W3CDTF">2023-05-23T17:26:08Z</dcterms:modified>
</cp:coreProperties>
</file>